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7" r:id="rId4"/>
    <p:sldId id="261" r:id="rId5"/>
    <p:sldId id="256" r:id="rId6"/>
    <p:sldId id="258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1\Desktop\карт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49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Блок-схема: альтернативный процесс 6"/>
          <p:cNvSpPr/>
          <p:nvPr/>
        </p:nvSpPr>
        <p:spPr>
          <a:xfrm>
            <a:off x="827584" y="4941168"/>
            <a:ext cx="7416824" cy="144016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ДҮНИЕТАНУ 4 СЫНЫП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2017-2018 оқу жылы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\Desktop\ұйы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827"/>
            <a:ext cx="9143999" cy="68491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1633" y="260648"/>
            <a:ext cx="6601487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/>
                <a:solidFill>
                  <a:schemeClr val="accent3"/>
                </a:solidFill>
                <a:effectLst/>
              </a:rPr>
              <a:t>Семантикалық карта</a:t>
            </a:r>
          </a:p>
          <a:p>
            <a:pPr algn="ctr"/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187624" y="1196750"/>
          <a:ext cx="7704856" cy="5112570"/>
        </p:xfrm>
        <a:graphic>
          <a:graphicData uri="http://schemas.openxmlformats.org/drawingml/2006/table">
            <a:tbl>
              <a:tblPr/>
              <a:tblGrid>
                <a:gridCol w="430556"/>
                <a:gridCol w="1826234"/>
                <a:gridCol w="1366653"/>
                <a:gridCol w="1366653"/>
                <a:gridCol w="1427930"/>
                <a:gridCol w="1286830"/>
              </a:tblGrid>
              <a:tr h="792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Атаулары 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Су өсімдігі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Дала жануарлары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Шөл жануарлары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Орман жануарлары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Тоқылдақ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Балдыр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Қосаяқ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Жапалақ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Шымшық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Қарақұйрық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Түлкі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Сарытұңғиық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1633" y="260648"/>
            <a:ext cx="6601487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/>
                <a:solidFill>
                  <a:schemeClr val="accent3"/>
                </a:solidFill>
                <a:effectLst/>
              </a:rPr>
              <a:t>Семантикалық карта</a:t>
            </a:r>
          </a:p>
          <a:p>
            <a:pPr algn="ctr"/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187624" y="1196750"/>
          <a:ext cx="7704856" cy="5112570"/>
        </p:xfrm>
        <a:graphic>
          <a:graphicData uri="http://schemas.openxmlformats.org/drawingml/2006/table">
            <a:tbl>
              <a:tblPr/>
              <a:tblGrid>
                <a:gridCol w="430556"/>
                <a:gridCol w="1826234"/>
                <a:gridCol w="1366653"/>
                <a:gridCol w="1366653"/>
                <a:gridCol w="1427930"/>
                <a:gridCol w="1286830"/>
              </a:tblGrid>
              <a:tr h="792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Атаулары 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Су өсімдігі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Дала жануарлары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Шөл жануарлары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/>
                          <a:ea typeface="Calibri"/>
                          <a:cs typeface="Times New Roman"/>
                        </a:rPr>
                        <a:t>Орман жануарлары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Тоқылдақ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Балдыр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Қосаяқ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Жапалақ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Құм</a:t>
                      </a:r>
                      <a:r>
                        <a:rPr lang="kk-KZ" sz="16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айдаһары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Құлан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Түлкі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Сарытұңғиық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 smtClean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esktop\тау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835137" y="836712"/>
            <a:ext cx="7193247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cap="none" spc="50" dirty="0" err="1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Тау</a:t>
            </a:r>
            <a:r>
              <a:rPr lang="ru-RU" sz="54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өсімдіктері </a:t>
            </a:r>
            <a:r>
              <a:rPr lang="ru-RU" sz="54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мен </a:t>
            </a:r>
          </a:p>
          <a:p>
            <a:pPr algn="ctr"/>
            <a:r>
              <a:rPr lang="ru-RU" sz="5400" b="1" spc="50" dirty="0" err="1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</a:t>
            </a:r>
            <a:r>
              <a:rPr lang="ru-RU" sz="5400" b="1" cap="none" spc="50" dirty="0" err="1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ануарлары</a:t>
            </a:r>
            <a:endParaRPr lang="ru-RU" sz="5400" b="1" cap="none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kk-KZ" sz="5400" b="1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kk-KZ" sz="5400" b="1" cap="none" spc="50" dirty="0" smtClean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cap="none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6" name="Picture 4" descr="C:\Users\1\Desktop\арка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81128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1\Desktop\барс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797152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1\Desktop\бүрк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88640"/>
            <a:ext cx="255270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1475656" y="1412776"/>
            <a:ext cx="4176464" cy="46085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779912" y="1556792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860032" y="3789040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796136" y="5949280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352880" y="260648"/>
            <a:ext cx="52376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sz="3600" b="1" cap="none" spc="0" dirty="0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cap="none" spc="0" dirty="0" err="1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үш бөліктен тұрады</a:t>
            </a:r>
            <a:endParaRPr lang="ru-RU" sz="3600" b="1" cap="none" spc="0" dirty="0">
              <a:ln/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99992" y="1052736"/>
            <a:ext cx="334412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err="1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Таудың биік</a:t>
            </a:r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cap="none" spc="0" dirty="0" err="1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шыңы</a:t>
            </a:r>
            <a:endParaRPr lang="ru-RU" sz="2800" b="1" cap="none" spc="0" dirty="0">
              <a:ln/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21888" y="3284984"/>
            <a:ext cx="3676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sz="2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err="1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бөктері (аңғары</a:t>
            </a:r>
            <a:r>
              <a:rPr lang="ru-RU" sz="2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08104" y="5373216"/>
            <a:ext cx="31240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Тау</a:t>
            </a:r>
            <a:r>
              <a:rPr lang="ru-RU" sz="24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етегі</a:t>
            </a:r>
            <a:endParaRPr lang="ru-RU" sz="24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15616" y="962726"/>
            <a:ext cx="774035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1-топ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Таулы жер өсімдіктері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туралы мәліметтерді жинақтайды, постерға түсіру, қорғау.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2-топ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Таулы жер  жануарлары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туралы мәліметтерді жинақтау, постерға түсіру, қорғау.  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i="1" u="sng" dirty="0" smtClean="0">
                <a:latin typeface="Times New Roman" pitchFamily="18" charset="0"/>
                <a:cs typeface="Times New Roman" pitchFamily="18" charset="0"/>
              </a:rPr>
              <a:t>«Синквейн» әдісі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043608" y="1657108"/>
            <a:ext cx="756084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 жолды өлең құрастырып, қорғау.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топ: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топ:  </a:t>
            </a:r>
            <a:r>
              <a:rPr kumimoji="0" lang="kk-KZ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Барыс</a:t>
            </a:r>
            <a:endParaRPr kumimoji="0" lang="kk-KZ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115616" y="-64264"/>
            <a:ext cx="7344816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1.Тау дегеніміз не?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А)жер бетінің биік бөлігі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Ә)жер бетінің жазық бөлігі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Б)жер бетінің аласа бөлігі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2.Картада таулар қандай тү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белгіленген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сары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жасыл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қою қоңыр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3.Алатау,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Көкшетау, 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Алтай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таулары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қайда орналасқан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Ресейде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)Қазақстанда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екеуінде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4.Таудың күн түсетін бөлігі қандай?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жылы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құрғақ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)салқын, дымқыл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жауап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жоқ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5.Таулы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жердің жануары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саршұнақ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сілеусін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сұр келес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жердің өсімдігі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қарағай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жусан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сарғалдақ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жердің ормандары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тоғайлар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ормандар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)жапырақт</a:t>
            </a:r>
            <a:r>
              <a:rPr kumimoji="0" lang="kk-K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орман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қылқан жапырақт</a:t>
            </a:r>
            <a:r>
              <a:rPr kumimoji="0" lang="kk-K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орман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ағаштар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бұталар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8.Балды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көп беретін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өсімдік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күреңот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алма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таңқурай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115616" y="-64264"/>
            <a:ext cx="7344816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1.Тау дегеніміз не?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А)жер бетінің биік бөлігі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Ә)жер бетінің жазық бөлігі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Б)жер бетінің аласа бөлігі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2.Картада таулар қандай тү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белгіленген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сары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жасыл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қою қоңыр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3.Алатау,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Көкшетау, 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Алтай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таулары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қайда орналасқан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Ресейде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)Қазақстанда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екеуінде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4.Таудың күн түсетін бөлігі қандай?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жылы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құрғақ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)салқын, дымқыл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жауап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жоқ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5.Таулы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жердің жануары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саршұнақ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сілеусін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сұр келес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жердің өсімдігі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қарағай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жусан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сарғалдақ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Таулы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жердің ормандары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тоғайлар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ормандар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)жапырақт</a:t>
            </a:r>
            <a:r>
              <a:rPr kumimoji="0" lang="kk-KZ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орман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қылқан жапырақт</a:t>
            </a:r>
            <a:r>
              <a:rPr kumimoji="0" lang="kk-KZ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орман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ағаштар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бұталар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8.Балды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көп беретін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өсімдік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</a:t>
            </a:r>
            <a:r>
              <a:rPr kumimoji="0" lang="ru-RU" sz="140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күреңот</a:t>
            </a:r>
            <a:endParaRPr kumimoji="0" lang="ru-RU" sz="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алма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таңқурай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1556793"/>
            <a:ext cx="64807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Үйге тапсырма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: 80-83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бет</a:t>
            </a:r>
          </a:p>
          <a:p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1. Түсініп оқу;</a:t>
            </a:r>
          </a:p>
          <a:p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2. Адамдар тауды, оның өсімдігі мен жануарларын қалай пайдаланатыны туралы мәлемет жинау. 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5400" b="1" dirty="0" smtClean="0">
                <a:solidFill>
                  <a:srgbClr val="FF0000"/>
                </a:solidFill>
              </a:rPr>
              <a:t>Рефлексия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187624" y="1664556"/>
            <a:ext cx="756084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Аяқталмаған сөйлемдер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Мен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бүгін ___________________________білдім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Маған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________________________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қызықты болды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Маған_____________________________қиын болды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363</TotalTime>
  <Words>381</Words>
  <Application>Microsoft Office PowerPoint</Application>
  <PresentationFormat>Экран (4:3)</PresentationFormat>
  <Paragraphs>147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«Синквейн» әдісі </vt:lpstr>
      <vt:lpstr>Слайд 9</vt:lpstr>
      <vt:lpstr>Слайд 10</vt:lpstr>
      <vt:lpstr>Слайд 11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RePack by SPecialiST</cp:lastModifiedBy>
  <cp:revision>38</cp:revision>
  <dcterms:created xsi:type="dcterms:W3CDTF">2018-02-25T12:13:08Z</dcterms:created>
  <dcterms:modified xsi:type="dcterms:W3CDTF">2018-02-26T17:36:17Z</dcterms:modified>
</cp:coreProperties>
</file>